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3" r:id="rId6"/>
    <p:sldId id="261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AA2C5-8296-F4BC-9BB0-4839518025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6D38A9-F89A-8DB5-E707-D05F47BD6E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A4878-0018-0DC1-9A9E-9CEFE22A9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59D02-A9E4-ED45-1662-67F315168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95CED-E182-C8AB-DDDA-901184070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8651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9FC8B-6A6B-6683-140E-80AFBCBA1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4CE177-91F7-6066-72F6-7EBEA76AD0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C55D7-0927-0759-1C4D-38F65C7DE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85AF4-DA91-69CE-5746-60221F8DF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C5273-75E0-2102-DB68-25B5332C8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4410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B1C5A9-483A-5A25-07DF-ADC11168EF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FD299-87C1-8E8E-74CB-DE647F334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B2DD5-01D5-F269-BA3A-2E598225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D91CD-D6EF-9136-89B7-323302030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F3FDE-4740-EF5F-5BAE-035F06D9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1894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569BC-1644-2DDB-48B3-70ECB7DB6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4FE2D-D78F-77F7-730F-8A03586D3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AFE65-96E7-F3B5-F4BF-427B3E52E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BB4F29-1BB6-EF5D-C4BE-492A6F468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69F9C-A74B-6532-009A-F986F642A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2140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29AE1-0AF7-7A7F-C742-714D75D3F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14D500-CFCB-79A5-A698-6160F3A11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1942A-8CED-7A3F-9D4D-4166BF07F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3F238-9278-1AC1-F63C-E95431971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3CFDC-5890-F2F8-6F25-A7BDB96D0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246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146E7-D8F8-B86B-B006-F87333BF0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BB44D-6A7C-9F93-6BC7-49D9F39AA8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F30839-C97D-0245-294B-D2447E0D9F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04857-94CC-1779-A7F1-6541DB0D7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D5E368-5F4E-CD33-44DD-827C35997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0E00DF-8821-4D06-3094-75D71AF9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66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04095-F229-A66C-11BE-908B91B3B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CC227-E45E-7C1E-2AEB-C86CEFC38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04EABA-8953-6CE3-C7C8-6A61E05B2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D0E0CA-76C9-CEB8-8A51-25F9EEEF11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0600DA-2075-B3DF-5F6F-FC326087D6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9BDE6B-46F3-FDA5-08D7-F67616D3C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03C41E-2277-B919-F7DE-B7ECC5255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E624BB-359F-56AE-2C7D-F07A6BC1E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7962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CDCE-1528-5123-B6B3-0B72DE19E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F6FE46-E173-B443-07E2-9EF4E25F5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413420-204B-EDEA-6993-9BC0D2656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65F8C7-6CCD-820B-C8C6-A75E16FFB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6173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E74A32-ECC3-A90E-1728-FD515ACF3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D9659F-B6C0-797D-FDCD-A3CDAA478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68AFF-090F-56D8-1502-2BF6B9997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812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EB1A-F7B2-68D0-0798-7283EAE50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4A3EE-7285-D2BB-EF85-35C72350F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03E1E0-D156-3272-6A7C-B2D3811F8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ADB824-2D9E-8A53-5012-13EB02436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46428-2A95-591D-9FEF-906A5A113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458DBB-C964-B7E7-6D0B-A3989D42E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8624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A9BD0-9D81-15CB-2F63-2F08E0D03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AE238C-86BA-725D-8928-F559E80F1B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1DA4FE-02D7-1F0B-B13F-31D58F223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46636D-4A74-2C0B-69B8-D80A79A51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D2289-E77F-534E-A36E-DA983AC7C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4AD1A-2739-4EA3-699C-A8B39CF78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5846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AA40F2-2255-ABB7-4932-DDA151877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8F886-21F0-54B6-FB66-F211C67590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E798F-EDC8-1F35-0B70-73578D2AF3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C27D0-0CC6-4FD9-9194-515E3494280C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45CE9-EB33-1EF9-3DD9-6040F53E2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C690F-DAED-400B-F5CC-99A501E571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245A6-625D-4952-B906-5340D34908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9914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87C619C-EBAB-488E-96B9-153AA4C9B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30DA1C1-36FD-41D8-9826-EE797BF39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53312" cy="6858000"/>
          </a:xfrm>
          <a:custGeom>
            <a:avLst/>
            <a:gdLst>
              <a:gd name="connsiteX0" fmla="*/ 0 w 7433452"/>
              <a:gd name="connsiteY0" fmla="*/ 0 h 6858000"/>
              <a:gd name="connsiteX1" fmla="*/ 1592736 w 7433452"/>
              <a:gd name="connsiteY1" fmla="*/ 0 h 6858000"/>
              <a:gd name="connsiteX2" fmla="*/ 2171700 w 7433452"/>
              <a:gd name="connsiteY2" fmla="*/ 0 h 6858000"/>
              <a:gd name="connsiteX3" fmla="*/ 2762696 w 7433452"/>
              <a:gd name="connsiteY3" fmla="*/ 0 h 6858000"/>
              <a:gd name="connsiteX4" fmla="*/ 2829254 w 7433452"/>
              <a:gd name="connsiteY4" fmla="*/ 0 h 6858000"/>
              <a:gd name="connsiteX5" fmla="*/ 7415310 w 7433452"/>
              <a:gd name="connsiteY5" fmla="*/ 0 h 6858000"/>
              <a:gd name="connsiteX6" fmla="*/ 7405703 w 7433452"/>
              <a:gd name="connsiteY6" fmla="*/ 94814 h 6858000"/>
              <a:gd name="connsiteX7" fmla="*/ 7410754 w 7433452"/>
              <a:gd name="connsiteY7" fmla="*/ 421796 h 6858000"/>
              <a:gd name="connsiteX8" fmla="*/ 7414688 w 7433452"/>
              <a:gd name="connsiteY8" fmla="*/ 812192 h 6858000"/>
              <a:gd name="connsiteX9" fmla="*/ 7395017 w 7433452"/>
              <a:gd name="connsiteY9" fmla="*/ 1113642 h 6858000"/>
              <a:gd name="connsiteX10" fmla="*/ 7422810 w 7433452"/>
              <a:gd name="connsiteY10" fmla="*/ 1796708 h 6858000"/>
              <a:gd name="connsiteX11" fmla="*/ 7421161 w 7433452"/>
              <a:gd name="connsiteY11" fmla="*/ 2327333 h 6858000"/>
              <a:gd name="connsiteX12" fmla="*/ 7412023 w 7433452"/>
              <a:gd name="connsiteY12" fmla="*/ 2784280 h 6858000"/>
              <a:gd name="connsiteX13" fmla="*/ 7417480 w 7433452"/>
              <a:gd name="connsiteY13" fmla="*/ 2985458 h 6858000"/>
              <a:gd name="connsiteX14" fmla="*/ 7403774 w 7433452"/>
              <a:gd name="connsiteY14" fmla="*/ 3531096 h 6858000"/>
              <a:gd name="connsiteX15" fmla="*/ 7414307 w 7433452"/>
              <a:gd name="connsiteY15" fmla="*/ 4336830 h 6858000"/>
              <a:gd name="connsiteX16" fmla="*/ 7413419 w 7433452"/>
              <a:gd name="connsiteY16" fmla="*/ 5026893 h 6858000"/>
              <a:gd name="connsiteX17" fmla="*/ 7417734 w 7433452"/>
              <a:gd name="connsiteY17" fmla="*/ 5252632 h 6858000"/>
              <a:gd name="connsiteX18" fmla="*/ 7417734 w 7433452"/>
              <a:gd name="connsiteY18" fmla="*/ 5466282 h 6858000"/>
              <a:gd name="connsiteX19" fmla="*/ 7379659 w 7433452"/>
              <a:gd name="connsiteY19" fmla="*/ 6121225 h 6858000"/>
              <a:gd name="connsiteX20" fmla="*/ 7395115 w 7433452"/>
              <a:gd name="connsiteY20" fmla="*/ 6708907 h 6858000"/>
              <a:gd name="connsiteX21" fmla="*/ 7412408 w 7433452"/>
              <a:gd name="connsiteY21" fmla="*/ 6858000 h 6858000"/>
              <a:gd name="connsiteX22" fmla="*/ 2829254 w 7433452"/>
              <a:gd name="connsiteY22" fmla="*/ 6858000 h 6858000"/>
              <a:gd name="connsiteX23" fmla="*/ 2762696 w 7433452"/>
              <a:gd name="connsiteY23" fmla="*/ 6858000 h 6858000"/>
              <a:gd name="connsiteX24" fmla="*/ 2171700 w 7433452"/>
              <a:gd name="connsiteY24" fmla="*/ 6858000 h 6858000"/>
              <a:gd name="connsiteX25" fmla="*/ 1592736 w 7433452"/>
              <a:gd name="connsiteY25" fmla="*/ 6858000 h 6858000"/>
              <a:gd name="connsiteX26" fmla="*/ 0 w 7433452"/>
              <a:gd name="connsiteY2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433452" h="6858000">
                <a:moveTo>
                  <a:pt x="0" y="0"/>
                </a:moveTo>
                <a:lnTo>
                  <a:pt x="1592736" y="0"/>
                </a:lnTo>
                <a:lnTo>
                  <a:pt x="2171700" y="0"/>
                </a:lnTo>
                <a:lnTo>
                  <a:pt x="2762696" y="0"/>
                </a:lnTo>
                <a:lnTo>
                  <a:pt x="2829254" y="0"/>
                </a:lnTo>
                <a:lnTo>
                  <a:pt x="7415310" y="0"/>
                </a:lnTo>
                <a:lnTo>
                  <a:pt x="7405703" y="94814"/>
                </a:lnTo>
                <a:cubicBezTo>
                  <a:pt x="7398856" y="203629"/>
                  <a:pt x="7403520" y="312712"/>
                  <a:pt x="7410754" y="421796"/>
                </a:cubicBezTo>
                <a:cubicBezTo>
                  <a:pt x="7421580" y="551656"/>
                  <a:pt x="7422900" y="682144"/>
                  <a:pt x="7414688" y="812192"/>
                </a:cubicBezTo>
                <a:cubicBezTo>
                  <a:pt x="7406693" y="912591"/>
                  <a:pt x="7397682" y="1012988"/>
                  <a:pt x="7395017" y="1113642"/>
                </a:cubicBezTo>
                <a:cubicBezTo>
                  <a:pt x="7388670" y="1342689"/>
                  <a:pt x="7407708" y="1569316"/>
                  <a:pt x="7422810" y="1796708"/>
                </a:cubicBezTo>
                <a:cubicBezTo>
                  <a:pt x="7434487" y="1973710"/>
                  <a:pt x="7439944" y="2150457"/>
                  <a:pt x="7421161" y="2327333"/>
                </a:cubicBezTo>
                <a:cubicBezTo>
                  <a:pt x="7405170" y="2479266"/>
                  <a:pt x="7396793" y="2631453"/>
                  <a:pt x="7412023" y="2784280"/>
                </a:cubicBezTo>
                <a:cubicBezTo>
                  <a:pt x="7418749" y="2851085"/>
                  <a:pt x="7425984" y="2918653"/>
                  <a:pt x="7417480" y="2985458"/>
                </a:cubicBezTo>
                <a:cubicBezTo>
                  <a:pt x="7394508" y="3167039"/>
                  <a:pt x="7398063" y="3349132"/>
                  <a:pt x="7403774" y="3531096"/>
                </a:cubicBezTo>
                <a:cubicBezTo>
                  <a:pt x="7412277" y="3799715"/>
                  <a:pt x="7426364" y="4067954"/>
                  <a:pt x="7414307" y="4336830"/>
                </a:cubicBezTo>
                <a:cubicBezTo>
                  <a:pt x="7404027" y="4566639"/>
                  <a:pt x="7420653" y="4796831"/>
                  <a:pt x="7413419" y="5026893"/>
                </a:cubicBezTo>
                <a:cubicBezTo>
                  <a:pt x="7410982" y="5102162"/>
                  <a:pt x="7412429" y="5177504"/>
                  <a:pt x="7417734" y="5252632"/>
                </a:cubicBezTo>
                <a:cubicBezTo>
                  <a:pt x="7424271" y="5323700"/>
                  <a:pt x="7424271" y="5395213"/>
                  <a:pt x="7417734" y="5466282"/>
                </a:cubicBezTo>
                <a:cubicBezTo>
                  <a:pt x="7393239" y="5683875"/>
                  <a:pt x="7383214" y="5902486"/>
                  <a:pt x="7379659" y="6121225"/>
                </a:cubicBezTo>
                <a:cubicBezTo>
                  <a:pt x="7376423" y="6317442"/>
                  <a:pt x="7378041" y="6513586"/>
                  <a:pt x="7395115" y="6708907"/>
                </a:cubicBezTo>
                <a:lnTo>
                  <a:pt x="7412408" y="6858000"/>
                </a:lnTo>
                <a:lnTo>
                  <a:pt x="2829254" y="6858000"/>
                </a:lnTo>
                <a:lnTo>
                  <a:pt x="2762696" y="6858000"/>
                </a:lnTo>
                <a:lnTo>
                  <a:pt x="2171700" y="6858000"/>
                </a:lnTo>
                <a:lnTo>
                  <a:pt x="159273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378E13-A7D8-54BF-AA24-ADE64BDB15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442" y="2907949"/>
            <a:ext cx="4995441" cy="1042101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Shreenandan Sahu | CL24M013</a:t>
            </a:r>
          </a:p>
          <a:p>
            <a:r>
              <a:rPr lang="en-IN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 S Suraksha Jain | CL24M015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2A5B3A-EFBC-44B3-107E-A50EBD686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743" y="2358988"/>
            <a:ext cx="5711225" cy="4240585"/>
          </a:xfrm>
          <a:prstGeom prst="rect">
            <a:avLst/>
          </a:prstGeom>
        </p:spPr>
      </p:pic>
      <p:sp>
        <p:nvSpPr>
          <p:cNvPr id="14" name="sketch line">
            <a:extLst>
              <a:ext uri="{FF2B5EF4-FFF2-40B4-BE49-F238E27FC236}">
                <a16:creationId xmlns:a16="http://schemas.microsoft.com/office/drawing/2014/main" id="{35BC54F7-1315-4D6C-9420-A5BF0CDDB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475" y="4252192"/>
            <a:ext cx="4056549" cy="18288"/>
          </a:xfrm>
          <a:custGeom>
            <a:avLst/>
            <a:gdLst>
              <a:gd name="connsiteX0" fmla="*/ 0 w 4056549"/>
              <a:gd name="connsiteY0" fmla="*/ 0 h 18288"/>
              <a:gd name="connsiteX1" fmla="*/ 676092 w 4056549"/>
              <a:gd name="connsiteY1" fmla="*/ 0 h 18288"/>
              <a:gd name="connsiteX2" fmla="*/ 1271052 w 4056549"/>
              <a:gd name="connsiteY2" fmla="*/ 0 h 18288"/>
              <a:gd name="connsiteX3" fmla="*/ 1947144 w 4056549"/>
              <a:gd name="connsiteY3" fmla="*/ 0 h 18288"/>
              <a:gd name="connsiteX4" fmla="*/ 2501539 w 4056549"/>
              <a:gd name="connsiteY4" fmla="*/ 0 h 18288"/>
              <a:gd name="connsiteX5" fmla="*/ 3137065 w 4056549"/>
              <a:gd name="connsiteY5" fmla="*/ 0 h 18288"/>
              <a:gd name="connsiteX6" fmla="*/ 4056549 w 4056549"/>
              <a:gd name="connsiteY6" fmla="*/ 0 h 18288"/>
              <a:gd name="connsiteX7" fmla="*/ 4056549 w 4056549"/>
              <a:gd name="connsiteY7" fmla="*/ 18288 h 18288"/>
              <a:gd name="connsiteX8" fmla="*/ 3380458 w 4056549"/>
              <a:gd name="connsiteY8" fmla="*/ 18288 h 18288"/>
              <a:gd name="connsiteX9" fmla="*/ 2663801 w 4056549"/>
              <a:gd name="connsiteY9" fmla="*/ 18288 h 18288"/>
              <a:gd name="connsiteX10" fmla="*/ 2068840 w 4056549"/>
              <a:gd name="connsiteY10" fmla="*/ 18288 h 18288"/>
              <a:gd name="connsiteX11" fmla="*/ 1311618 w 4056549"/>
              <a:gd name="connsiteY11" fmla="*/ 18288 h 18288"/>
              <a:gd name="connsiteX12" fmla="*/ 716657 w 4056549"/>
              <a:gd name="connsiteY12" fmla="*/ 18288 h 18288"/>
              <a:gd name="connsiteX13" fmla="*/ 0 w 4056549"/>
              <a:gd name="connsiteY13" fmla="*/ 18288 h 18288"/>
              <a:gd name="connsiteX14" fmla="*/ 0 w 4056549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56549" h="18288" fill="none" extrusionOk="0">
                <a:moveTo>
                  <a:pt x="0" y="0"/>
                </a:moveTo>
                <a:cubicBezTo>
                  <a:pt x="324395" y="-12272"/>
                  <a:pt x="437185" y="20747"/>
                  <a:pt x="676092" y="0"/>
                </a:cubicBezTo>
                <a:cubicBezTo>
                  <a:pt x="914999" y="-20747"/>
                  <a:pt x="980886" y="20074"/>
                  <a:pt x="1271052" y="0"/>
                </a:cubicBezTo>
                <a:cubicBezTo>
                  <a:pt x="1561218" y="-20074"/>
                  <a:pt x="1609815" y="19965"/>
                  <a:pt x="1947144" y="0"/>
                </a:cubicBezTo>
                <a:cubicBezTo>
                  <a:pt x="2284473" y="-19965"/>
                  <a:pt x="2317816" y="-23682"/>
                  <a:pt x="2501539" y="0"/>
                </a:cubicBezTo>
                <a:cubicBezTo>
                  <a:pt x="2685262" y="23682"/>
                  <a:pt x="2879461" y="12712"/>
                  <a:pt x="3137065" y="0"/>
                </a:cubicBezTo>
                <a:cubicBezTo>
                  <a:pt x="3394669" y="-12712"/>
                  <a:pt x="3618306" y="-41742"/>
                  <a:pt x="4056549" y="0"/>
                </a:cubicBezTo>
                <a:cubicBezTo>
                  <a:pt x="4056201" y="6465"/>
                  <a:pt x="4056979" y="10922"/>
                  <a:pt x="4056549" y="18288"/>
                </a:cubicBezTo>
                <a:cubicBezTo>
                  <a:pt x="3807729" y="-7540"/>
                  <a:pt x="3536237" y="12619"/>
                  <a:pt x="3380458" y="18288"/>
                </a:cubicBezTo>
                <a:cubicBezTo>
                  <a:pt x="3224679" y="23957"/>
                  <a:pt x="2967497" y="23368"/>
                  <a:pt x="2663801" y="18288"/>
                </a:cubicBezTo>
                <a:cubicBezTo>
                  <a:pt x="2360105" y="13208"/>
                  <a:pt x="2359716" y="-8821"/>
                  <a:pt x="2068840" y="18288"/>
                </a:cubicBezTo>
                <a:cubicBezTo>
                  <a:pt x="1777964" y="45397"/>
                  <a:pt x="1641909" y="31681"/>
                  <a:pt x="1311618" y="18288"/>
                </a:cubicBezTo>
                <a:cubicBezTo>
                  <a:pt x="981327" y="4895"/>
                  <a:pt x="990410" y="11155"/>
                  <a:pt x="716657" y="18288"/>
                </a:cubicBezTo>
                <a:cubicBezTo>
                  <a:pt x="442904" y="25421"/>
                  <a:pt x="330722" y="13665"/>
                  <a:pt x="0" y="18288"/>
                </a:cubicBezTo>
                <a:cubicBezTo>
                  <a:pt x="75" y="12069"/>
                  <a:pt x="515" y="5650"/>
                  <a:pt x="0" y="0"/>
                </a:cubicBezTo>
                <a:close/>
              </a:path>
              <a:path w="4056549" h="18288" stroke="0" extrusionOk="0">
                <a:moveTo>
                  <a:pt x="0" y="0"/>
                </a:moveTo>
                <a:cubicBezTo>
                  <a:pt x="175099" y="13469"/>
                  <a:pt x="459673" y="14529"/>
                  <a:pt x="594961" y="0"/>
                </a:cubicBezTo>
                <a:cubicBezTo>
                  <a:pt x="730249" y="-14529"/>
                  <a:pt x="873178" y="22015"/>
                  <a:pt x="1149356" y="0"/>
                </a:cubicBezTo>
                <a:cubicBezTo>
                  <a:pt x="1425534" y="-22015"/>
                  <a:pt x="1498871" y="-21513"/>
                  <a:pt x="1744316" y="0"/>
                </a:cubicBezTo>
                <a:cubicBezTo>
                  <a:pt x="1989761" y="21513"/>
                  <a:pt x="2112991" y="-46"/>
                  <a:pt x="2420408" y="0"/>
                </a:cubicBezTo>
                <a:cubicBezTo>
                  <a:pt x="2727825" y="46"/>
                  <a:pt x="2880256" y="-10040"/>
                  <a:pt x="3137065" y="0"/>
                </a:cubicBezTo>
                <a:cubicBezTo>
                  <a:pt x="3393874" y="10040"/>
                  <a:pt x="3704325" y="-6685"/>
                  <a:pt x="4056549" y="0"/>
                </a:cubicBezTo>
                <a:cubicBezTo>
                  <a:pt x="4055732" y="6895"/>
                  <a:pt x="4055770" y="11206"/>
                  <a:pt x="4056549" y="18288"/>
                </a:cubicBezTo>
                <a:cubicBezTo>
                  <a:pt x="3812770" y="11959"/>
                  <a:pt x="3533996" y="-5717"/>
                  <a:pt x="3299327" y="18288"/>
                </a:cubicBezTo>
                <a:cubicBezTo>
                  <a:pt x="3064658" y="42293"/>
                  <a:pt x="2940381" y="24492"/>
                  <a:pt x="2744931" y="18288"/>
                </a:cubicBezTo>
                <a:cubicBezTo>
                  <a:pt x="2549481" y="12084"/>
                  <a:pt x="2252169" y="51841"/>
                  <a:pt x="1987709" y="18288"/>
                </a:cubicBezTo>
                <a:cubicBezTo>
                  <a:pt x="1723249" y="-15265"/>
                  <a:pt x="1438946" y="3423"/>
                  <a:pt x="1230487" y="18288"/>
                </a:cubicBezTo>
                <a:cubicBezTo>
                  <a:pt x="1022028" y="33153"/>
                  <a:pt x="795957" y="18596"/>
                  <a:pt x="676092" y="18288"/>
                </a:cubicBezTo>
                <a:cubicBezTo>
                  <a:pt x="556227" y="17980"/>
                  <a:pt x="334853" y="39451"/>
                  <a:pt x="0" y="18288"/>
                </a:cubicBezTo>
                <a:cubicBezTo>
                  <a:pt x="95" y="14343"/>
                  <a:pt x="742" y="686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7E2D31-B9C5-18D4-13DF-B1516BA362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62390" y="594329"/>
            <a:ext cx="10267220" cy="1261557"/>
          </a:xfrm>
          <a:prstGeom prst="rect">
            <a:avLst/>
          </a:prstGeom>
          <a:noFill/>
        </p:spPr>
      </p:pic>
      <p:pic>
        <p:nvPicPr>
          <p:cNvPr id="6" name="Picture 5" descr="A collage of a stone building&#10;&#10;Description automatically generated">
            <a:extLst>
              <a:ext uri="{FF2B5EF4-FFF2-40B4-BE49-F238E27FC236}">
                <a16:creationId xmlns:a16="http://schemas.microsoft.com/office/drawing/2014/main" id="{7907D5ED-9909-0160-0FBC-A53D75C3BE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32" y="5002113"/>
            <a:ext cx="5472675" cy="159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17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C8A06C-2880-8D99-323D-9BE908075EF9}"/>
              </a:ext>
            </a:extLst>
          </p:cNvPr>
          <p:cNvSpPr txBox="1"/>
          <p:nvPr/>
        </p:nvSpPr>
        <p:spPr>
          <a:xfrm>
            <a:off x="476491" y="1166842"/>
            <a:ext cx="112390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Objectives:</a:t>
            </a:r>
          </a:p>
          <a:p>
            <a:pPr algn="just"/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3600" b="1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Virtually reconstruct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lost parts of the Konark Sun Temple using VR.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an </a:t>
            </a:r>
            <a:r>
              <a:rPr lang="en-US" sz="3600" b="1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immersive, educational experience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cultural preservation and tourism.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</a:t>
            </a:r>
            <a:r>
              <a:rPr lang="en-US" sz="3600" b="1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platform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help tourists and students understand the architecture and history</a:t>
            </a:r>
          </a:p>
        </p:txBody>
      </p:sp>
    </p:spTree>
    <p:extLst>
      <p:ext uri="{BB962C8B-B14F-4D97-AF65-F5344CB8AC3E}">
        <p14:creationId xmlns:p14="http://schemas.microsoft.com/office/powerpoint/2010/main" val="5070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C8A06C-2880-8D99-323D-9BE908075EF9}"/>
              </a:ext>
            </a:extLst>
          </p:cNvPr>
          <p:cNvSpPr txBox="1"/>
          <p:nvPr/>
        </p:nvSpPr>
        <p:spPr>
          <a:xfrm>
            <a:off x="476491" y="1720840"/>
            <a:ext cx="112390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algn="just"/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Modelling and VR Development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Sketchup for model and unity for VR.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Interaction in VR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Implement user interactions, such as </a:t>
            </a:r>
            <a:r>
              <a:rPr lang="en-US" sz="3600" b="1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Time-based Gazes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3600" b="1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Twister mechanisms.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3600" b="1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649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0E4063-4431-CFE9-07E7-6F3CAE3C2A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51179"/>
          <a:stretch/>
        </p:blipFill>
        <p:spPr>
          <a:xfrm>
            <a:off x="0" y="1"/>
            <a:ext cx="3831219" cy="31127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3C67FC-FCFA-1B51-34A4-CBCE950652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35" b="18873"/>
          <a:stretch/>
        </p:blipFill>
        <p:spPr>
          <a:xfrm>
            <a:off x="3953034" y="0"/>
            <a:ext cx="8238966" cy="40283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78A42B-023B-42ED-8415-691D433DC5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51179"/>
          <a:stretch/>
        </p:blipFill>
        <p:spPr>
          <a:xfrm>
            <a:off x="0" y="0"/>
            <a:ext cx="4289059" cy="34847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EE3630-9B54-5268-7F0D-3E43004F46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80"/>
          <a:stretch/>
        </p:blipFill>
        <p:spPr>
          <a:xfrm>
            <a:off x="0" y="3373221"/>
            <a:ext cx="4289059" cy="34847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252A28-AB3F-A7AA-A8B9-C4A52FA87E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9059" y="4016859"/>
            <a:ext cx="7902941" cy="284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052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C8A06C-2880-8D99-323D-9BE908075EF9}"/>
              </a:ext>
            </a:extLst>
          </p:cNvPr>
          <p:cNvSpPr txBox="1"/>
          <p:nvPr/>
        </p:nvSpPr>
        <p:spPr>
          <a:xfrm>
            <a:off x="383185" y="467046"/>
            <a:ext cx="11239017" cy="55240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VR Concepts:</a:t>
            </a:r>
          </a:p>
          <a:p>
            <a:pPr algn="just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Immersion: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will be able to fully immerse into the Virtual World through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Audio Visuals.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Rendering: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3D model will be rendered along with the textures, artificial sunlight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(tracking time using shadow)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Position Tracking: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 Tracking using the Cardboard SDK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Gaze Timing: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Time tracking based interaction with the environment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 Orientation Tracking: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Tracing the head twist to cause locomotion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991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29D638-D2D3-94BD-F962-EAAB2F1B42DF}"/>
              </a:ext>
            </a:extLst>
          </p:cNvPr>
          <p:cNvSpPr txBox="1"/>
          <p:nvPr/>
        </p:nvSpPr>
        <p:spPr>
          <a:xfrm>
            <a:off x="987004" y="1655822"/>
            <a:ext cx="10217991" cy="35463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SzPts val="1000"/>
            </a:pPr>
            <a:r>
              <a:rPr lang="en-US" sz="3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Timeline</a:t>
            </a:r>
            <a:endParaRPr lang="en-IN" sz="2800" b="1" kern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</a:pPr>
            <a:r>
              <a:rPr lang="en-IN" sz="2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Phase 1:</a:t>
            </a:r>
            <a:r>
              <a:rPr lang="en-IN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Research and data collection (1 Week)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</a:pPr>
            <a:r>
              <a:rPr lang="en-IN" sz="2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Phase 2:</a:t>
            </a:r>
            <a:r>
              <a:rPr lang="en-IN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3D </a:t>
            </a:r>
            <a:r>
              <a:rPr lang="en-IN" sz="32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modelling</a:t>
            </a:r>
            <a:r>
              <a:rPr lang="en-IN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and prototype development (2 Weeks)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</a:pPr>
            <a:r>
              <a:rPr lang="en-IN" sz="2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Phase 3:</a:t>
            </a:r>
            <a:r>
              <a:rPr lang="en-IN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Unity Environment, textures, and lighting (2 Weeks)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</a:pPr>
            <a:r>
              <a:rPr lang="en-IN" sz="2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Phase 4:</a:t>
            </a:r>
            <a:r>
              <a:rPr lang="en-IN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Refinements and final deployment (2 Weeks)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</a:pPr>
            <a:r>
              <a:rPr lang="en-IN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Total project duration: Approximately 1.5 months</a:t>
            </a:r>
            <a:endParaRPr lang="en-IN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714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D95BDE-5E60-A237-B824-F5BBC0E5B2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814" r="-3" b="7629"/>
          <a:stretch/>
        </p:blipFill>
        <p:spPr>
          <a:xfrm>
            <a:off x="20" y="10"/>
            <a:ext cx="7215381" cy="2969294"/>
          </a:xfrm>
          <a:custGeom>
            <a:avLst/>
            <a:gdLst/>
            <a:ahLst/>
            <a:cxnLst/>
            <a:rect l="l" t="t" r="r" b="b"/>
            <a:pathLst>
              <a:path w="7215401" h="2969304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5840224" y="2969304"/>
                </a:lnTo>
                <a:lnTo>
                  <a:pt x="0" y="2969304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35B393-4712-5EFA-3531-96980E7205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2930"/>
          <a:stretch/>
        </p:blipFill>
        <p:spPr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79DEB0-D9F4-570A-E601-80ACBE2D9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4" t="31570" r="7026" b="7955"/>
          <a:stretch/>
        </p:blipFill>
        <p:spPr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99FFCC-E5D2-9768-864B-15009B54AD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136" b="65656"/>
          <a:stretch/>
        </p:blipFill>
        <p:spPr>
          <a:xfrm>
            <a:off x="1" y="3106464"/>
            <a:ext cx="6209553" cy="3751536"/>
          </a:xfrm>
          <a:custGeom>
            <a:avLst/>
            <a:gdLst/>
            <a:ahLst/>
            <a:cxnLst/>
            <a:rect l="l" t="t" r="r" b="b"/>
            <a:pathLst>
              <a:path w="6209553" h="3751536">
                <a:moveTo>
                  <a:pt x="0" y="0"/>
                </a:moveTo>
                <a:lnTo>
                  <a:pt x="5776701" y="0"/>
                </a:lnTo>
                <a:lnTo>
                  <a:pt x="4041567" y="3746529"/>
                </a:lnTo>
                <a:lnTo>
                  <a:pt x="6209553" y="3746529"/>
                </a:lnTo>
                <a:lnTo>
                  <a:pt x="6209553" y="3746530"/>
                </a:lnTo>
                <a:lnTo>
                  <a:pt x="1647632" y="3746530"/>
                </a:lnTo>
                <a:lnTo>
                  <a:pt x="1647632" y="3751536"/>
                </a:lnTo>
                <a:lnTo>
                  <a:pt x="0" y="37515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33474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211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Shreenandan Sahu</dc:creator>
  <cp:lastModifiedBy>Shreenandan Sahu</cp:lastModifiedBy>
  <cp:revision>3</cp:revision>
  <dcterms:created xsi:type="dcterms:W3CDTF">2024-10-29T04:33:37Z</dcterms:created>
  <dcterms:modified xsi:type="dcterms:W3CDTF">2024-10-30T04:31:51Z</dcterms:modified>
</cp:coreProperties>
</file>

<file path=docProps/thumbnail.jpeg>
</file>